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AC97D-96DB-DF4F-AB24-DAE76FE39FC2}" type="datetimeFigureOut">
              <a:rPr lang="en-US" smtClean="0"/>
              <a:pPr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34ADC-EC97-DA47-B422-EB81A9316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Trends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8"/>
            <a:ext cx="8229600" cy="5684512"/>
          </a:xfrm>
        </p:spPr>
        <p:txBody>
          <a:bodyPr/>
          <a:lstStyle/>
          <a:p>
            <a:r>
              <a:rPr lang="en-US" dirty="0" smtClean="0"/>
              <a:t>Determine which element in each pair has a larger atomic radius:</a:t>
            </a:r>
          </a:p>
          <a:p>
            <a:pPr marL="971550" lvl="1" indent="-514350">
              <a:buFont typeface="Wingdings" charset="2"/>
              <a:buAutoNum type="arabicPlain"/>
            </a:pPr>
            <a:r>
              <a:rPr lang="en-US" dirty="0" smtClean="0"/>
              <a:t>F vs. At</a:t>
            </a:r>
          </a:p>
          <a:p>
            <a:pPr marL="971550" lvl="1" indent="-514350">
              <a:buFont typeface="Wingdings" charset="2"/>
              <a:buAutoNum type="arabicPlain"/>
            </a:pPr>
            <a:r>
              <a:rPr lang="en-US" dirty="0" smtClean="0"/>
              <a:t>Ti vs. Br</a:t>
            </a:r>
          </a:p>
          <a:p>
            <a:pPr marL="971550" lvl="1" indent="-514350">
              <a:buFont typeface="Wingdings" charset="2"/>
              <a:buAutoNum type="arabicPlain"/>
            </a:pPr>
            <a:r>
              <a:rPr lang="en-US" dirty="0" smtClean="0"/>
              <a:t>Be vs. Ra</a:t>
            </a:r>
          </a:p>
          <a:p>
            <a:pPr marL="971550" lvl="1" indent="-514350">
              <a:buFont typeface="Wingdings" charset="2"/>
              <a:buAutoNum type="arabicPlain"/>
            </a:pPr>
            <a:r>
              <a:rPr lang="en-US" dirty="0" smtClean="0"/>
              <a:t>Zn vs. </a:t>
            </a:r>
            <a:r>
              <a:rPr lang="en-US" dirty="0" err="1" smtClean="0"/>
              <a:t>Cd</a:t>
            </a:r>
            <a:endParaRPr lang="en-US" dirty="0" smtClean="0"/>
          </a:p>
          <a:p>
            <a:pPr marL="971550" lvl="1" indent="-514350">
              <a:buFont typeface="Wingdings" charset="2"/>
              <a:buAutoNum type="arabicPlain"/>
            </a:pPr>
            <a:r>
              <a:rPr lang="en-US" dirty="0" smtClean="0"/>
              <a:t>Al vs. </a:t>
            </a:r>
            <a:r>
              <a:rPr lang="en-US" dirty="0" err="1" smtClean="0"/>
              <a:t>Cl</a:t>
            </a:r>
            <a:endParaRPr lang="en-US" dirty="0" smtClean="0"/>
          </a:p>
          <a:p>
            <a:pPr marL="971550" lvl="1" indent="-514350">
              <a:buFont typeface="Wingdings" charset="2"/>
              <a:buAutoNum type="arabicPlain"/>
            </a:pPr>
            <a:r>
              <a:rPr lang="en-US" dirty="0" smtClean="0"/>
              <a:t>He vs. </a:t>
            </a:r>
            <a:r>
              <a:rPr lang="en-US" dirty="0" err="1" smtClean="0"/>
              <a:t>Rn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48050" y="2265557"/>
            <a:ext cx="38964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</a:t>
            </a:r>
          </a:p>
          <a:p>
            <a:endParaRPr lang="en-US" dirty="0" smtClean="0"/>
          </a:p>
          <a:p>
            <a:r>
              <a:rPr lang="en-US" dirty="0" smtClean="0"/>
              <a:t>Ti</a:t>
            </a:r>
          </a:p>
          <a:p>
            <a:endParaRPr lang="en-US" dirty="0" smtClean="0"/>
          </a:p>
          <a:p>
            <a:r>
              <a:rPr lang="en-US" dirty="0" smtClean="0"/>
              <a:t>Ra</a:t>
            </a:r>
          </a:p>
          <a:p>
            <a:endParaRPr lang="en-US" dirty="0" smtClean="0"/>
          </a:p>
          <a:p>
            <a:r>
              <a:rPr lang="en-US" dirty="0" err="1" smtClean="0"/>
              <a:t>Cd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</a:t>
            </a:r>
          </a:p>
          <a:p>
            <a:endParaRPr lang="en-US" dirty="0" smtClean="0"/>
          </a:p>
          <a:p>
            <a:r>
              <a:rPr lang="en-US" dirty="0" err="1" smtClean="0"/>
              <a:t>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100"/>
            <a:ext cx="8229600" cy="4925064"/>
          </a:xfrm>
        </p:spPr>
        <p:txBody>
          <a:bodyPr/>
          <a:lstStyle/>
          <a:p>
            <a:r>
              <a:rPr lang="en-US" dirty="0" smtClean="0"/>
              <a:t>For each pair, determine which element has a lower ionization energy: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He vs. </a:t>
            </a:r>
            <a:r>
              <a:rPr lang="en-US" dirty="0" err="1" smtClean="0"/>
              <a:t>Ar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Sr</a:t>
            </a:r>
            <a:r>
              <a:rPr lang="en-US" dirty="0" smtClean="0"/>
              <a:t> vs. </a:t>
            </a:r>
            <a:r>
              <a:rPr lang="en-US" dirty="0" err="1" smtClean="0"/>
              <a:t>Sb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O vs. 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 vs. 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 vs. At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Li vs. Be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2411" y="2247037"/>
            <a:ext cx="39771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</a:t>
            </a:r>
          </a:p>
          <a:p>
            <a:endParaRPr lang="en-US" dirty="0" smtClean="0"/>
          </a:p>
          <a:p>
            <a:r>
              <a:rPr lang="en-US" dirty="0" smtClean="0"/>
              <a:t>In</a:t>
            </a:r>
          </a:p>
          <a:p>
            <a:endParaRPr lang="en-US" dirty="0" smtClean="0"/>
          </a:p>
          <a:p>
            <a:r>
              <a:rPr lang="en-US" dirty="0" smtClean="0"/>
              <a:t>At</a:t>
            </a:r>
          </a:p>
          <a:p>
            <a:endParaRPr lang="en-US" dirty="0" smtClean="0"/>
          </a:p>
          <a:p>
            <a:r>
              <a:rPr lang="en-US" dirty="0" smtClean="0"/>
              <a:t>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8"/>
            <a:ext cx="8229600" cy="5684512"/>
          </a:xfrm>
        </p:spPr>
        <p:txBody>
          <a:bodyPr/>
          <a:lstStyle/>
          <a:p>
            <a:r>
              <a:rPr lang="en-US" dirty="0" smtClean="0"/>
              <a:t>Determine which element for each pair has a lower </a:t>
            </a:r>
            <a:r>
              <a:rPr lang="en-US" dirty="0" err="1" smtClean="0"/>
              <a:t>electronegativity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Ta vs. </a:t>
            </a:r>
            <a:r>
              <a:rPr lang="en-US" dirty="0" err="1" smtClean="0"/>
              <a:t>Pb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 vs. 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vs. 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 vs. </a:t>
            </a:r>
            <a:r>
              <a:rPr lang="en-US" dirty="0" err="1" smtClean="0"/>
              <a:t>Cl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Ni vs. Br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Ag vs. </a:t>
            </a:r>
            <a:r>
              <a:rPr lang="en-US" dirty="0" err="1" smtClean="0"/>
              <a:t>Zr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05014" y="2191211"/>
            <a:ext cx="42702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</a:t>
            </a:r>
          </a:p>
          <a:p>
            <a:endParaRPr lang="en-US" dirty="0" smtClean="0"/>
          </a:p>
          <a:p>
            <a:r>
              <a:rPr lang="en-US" dirty="0" smtClean="0"/>
              <a:t>Y</a:t>
            </a:r>
          </a:p>
          <a:p>
            <a:endParaRPr lang="en-US" dirty="0" smtClean="0"/>
          </a:p>
          <a:p>
            <a:r>
              <a:rPr lang="en-US" dirty="0" smtClean="0"/>
              <a:t>Neither would have </a:t>
            </a:r>
            <a:r>
              <a:rPr lang="en-US" dirty="0" err="1" smtClean="0"/>
              <a:t>e</a:t>
            </a:r>
            <a:r>
              <a:rPr lang="en-US" dirty="0" smtClean="0"/>
              <a:t>- value</a:t>
            </a:r>
          </a:p>
          <a:p>
            <a:endParaRPr lang="en-US" dirty="0" smtClean="0"/>
          </a:p>
          <a:p>
            <a:r>
              <a:rPr lang="en-US" dirty="0" smtClean="0"/>
              <a:t>Na</a:t>
            </a:r>
          </a:p>
          <a:p>
            <a:endParaRPr lang="en-US" dirty="0" smtClean="0"/>
          </a:p>
          <a:p>
            <a:r>
              <a:rPr lang="en-US" dirty="0" smtClean="0"/>
              <a:t>Ni</a:t>
            </a:r>
          </a:p>
          <a:p>
            <a:endParaRPr lang="en-US" dirty="0" smtClean="0"/>
          </a:p>
          <a:p>
            <a:r>
              <a:rPr lang="en-US" dirty="0" err="1" smtClean="0"/>
              <a:t>Zr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294"/>
            <a:ext cx="8229600" cy="4938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each of the elements listed below, determine which is less reactive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 vs. </a:t>
            </a:r>
            <a:r>
              <a:rPr lang="en-US" dirty="0" err="1" smtClean="0"/>
              <a:t>Cl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 vs. Fr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Rb</a:t>
            </a:r>
            <a:r>
              <a:rPr lang="en-US" dirty="0" smtClean="0"/>
              <a:t> vs. Ag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 vs.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 vs. Hg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Mn</a:t>
            </a:r>
            <a:r>
              <a:rPr lang="en-US" dirty="0" smtClean="0"/>
              <a:t> vs. Ca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8005" y="2526172"/>
            <a:ext cx="41306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Hg</a:t>
            </a:r>
          </a:p>
          <a:p>
            <a:endParaRPr lang="en-US" dirty="0" smtClean="0"/>
          </a:p>
          <a:p>
            <a:r>
              <a:rPr lang="en-US" dirty="0" err="1" smtClean="0"/>
              <a:t>Mn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182</Words>
  <Application>Microsoft Macintosh PowerPoint</Application>
  <PresentationFormat>On-screen Show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Trends Practice</vt:lpstr>
      <vt:lpstr>Atomic Radius</vt:lpstr>
      <vt:lpstr>Ionization Energy</vt:lpstr>
      <vt:lpstr>Electronegativity</vt:lpstr>
      <vt:lpstr>Reactivity</vt:lpstr>
    </vt:vector>
  </TitlesOfParts>
  <Company>MCHS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Practice</dc:title>
  <dc:creator>Bradley Dorick</dc:creator>
  <cp:lastModifiedBy>Bradley Dorick</cp:lastModifiedBy>
  <cp:revision>4</cp:revision>
  <dcterms:created xsi:type="dcterms:W3CDTF">2012-11-29T13:53:20Z</dcterms:created>
  <dcterms:modified xsi:type="dcterms:W3CDTF">2012-11-29T14:38:10Z</dcterms:modified>
</cp:coreProperties>
</file>