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96" y="-1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6B181-ADB9-A747-BF84-34E3552899B8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57246B-56BE-8E42-A27E-0EF7EF1700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B567-1C23-AA40-857B-E2836C1D2385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AF0B-9080-8A42-92A3-86BFA118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B567-1C23-AA40-857B-E2836C1D2385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AF0B-9080-8A42-92A3-86BFA118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B567-1C23-AA40-857B-E2836C1D2385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AF0B-9080-8A42-92A3-86BFA118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B567-1C23-AA40-857B-E2836C1D2385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AF0B-9080-8A42-92A3-86BFA118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B567-1C23-AA40-857B-E2836C1D2385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AF0B-9080-8A42-92A3-86BFA118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B567-1C23-AA40-857B-E2836C1D2385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AF0B-9080-8A42-92A3-86BFA118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B567-1C23-AA40-857B-E2836C1D2385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AF0B-9080-8A42-92A3-86BFA118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B567-1C23-AA40-857B-E2836C1D2385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AF0B-9080-8A42-92A3-86BFA118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B567-1C23-AA40-857B-E2836C1D2385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AF0B-9080-8A42-92A3-86BFA118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B567-1C23-AA40-857B-E2836C1D2385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AF0B-9080-8A42-92A3-86BFA118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B567-1C23-AA40-857B-E2836C1D2385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AAF0B-9080-8A42-92A3-86BFA118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BB567-1C23-AA40-857B-E2836C1D2385}" type="datetimeFigureOut">
              <a:rPr lang="en-US" smtClean="0"/>
              <a:pPr/>
              <a:t>9/18/15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AAF0B-9080-8A42-92A3-86BFA118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Solving Word Problems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Based on </a:t>
            </a:r>
            <a:r>
              <a:rPr lang="en-US" dirty="0" err="1" smtClean="0"/>
              <a:t>eq</a:t>
            </a:r>
            <a:r>
              <a:rPr lang="en-US" dirty="0" smtClean="0"/>
              <a:t>: avg. velocity =</a:t>
            </a:r>
            <a:r>
              <a:rPr lang="en-US" dirty="0" smtClean="0"/>
              <a:t> </a:t>
            </a:r>
            <a:r>
              <a:rPr lang="en-US" dirty="0" err="1" smtClean="0"/>
              <a:t>Δdisplacement</a:t>
            </a:r>
            <a:r>
              <a:rPr lang="en-US" dirty="0" smtClean="0"/>
              <a:t> </a:t>
            </a:r>
            <a:r>
              <a:rPr lang="en-US" dirty="0" smtClean="0"/>
              <a:t>/</a:t>
            </a:r>
            <a:r>
              <a:rPr lang="en-US" dirty="0" smtClean="0"/>
              <a:t> </a:t>
            </a:r>
            <a:r>
              <a:rPr lang="en-US" dirty="0" err="1" smtClean="0"/>
              <a:t>Δ</a:t>
            </a:r>
            <a:r>
              <a:rPr lang="en-US" dirty="0" smtClean="0"/>
              <a:t> time </a:t>
            </a:r>
            <a:endParaRPr lang="en-US" dirty="0" smtClean="0"/>
          </a:p>
          <a:p>
            <a:r>
              <a:rPr lang="en-US" dirty="0" smtClean="0"/>
              <a:t>(For speed, use:	avg. speed =</a:t>
            </a:r>
            <a:r>
              <a:rPr lang="en-US" dirty="0" smtClean="0"/>
              <a:t> </a:t>
            </a:r>
            <a:r>
              <a:rPr lang="en-US" dirty="0" err="1" smtClean="0"/>
              <a:t>Δ</a:t>
            </a:r>
            <a:r>
              <a:rPr lang="en-US" dirty="0" smtClean="0"/>
              <a:t> distance </a:t>
            </a:r>
            <a:r>
              <a:rPr lang="en-US" dirty="0" smtClean="0"/>
              <a:t>/</a:t>
            </a:r>
            <a:r>
              <a:rPr lang="en-US" dirty="0" smtClean="0"/>
              <a:t> </a:t>
            </a:r>
            <a:r>
              <a:rPr lang="en-US" dirty="0" err="1" smtClean="0"/>
              <a:t>Δtime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Can use format:	</a:t>
            </a:r>
            <a:r>
              <a:rPr lang="en-US" dirty="0" err="1" smtClean="0"/>
              <a:t>x</a:t>
            </a:r>
            <a:r>
              <a:rPr lang="en-US" baseline="-25000" dirty="0" err="1" smtClean="0"/>
              <a:t>f</a:t>
            </a:r>
            <a:r>
              <a:rPr lang="en-US" dirty="0" smtClean="0"/>
              <a:t> = </a:t>
            </a:r>
            <a:r>
              <a:rPr lang="en-US" dirty="0" err="1" smtClean="0"/>
              <a:t>v</a:t>
            </a:r>
            <a:r>
              <a:rPr lang="en-US" dirty="0" smtClean="0"/>
              <a:t> * </a:t>
            </a:r>
            <a:r>
              <a:rPr lang="en-US" dirty="0" err="1" smtClean="0"/>
              <a:t>t</a:t>
            </a:r>
            <a:r>
              <a:rPr lang="en-US" dirty="0" smtClean="0"/>
              <a:t> + x</a:t>
            </a:r>
            <a:r>
              <a:rPr lang="en-US" baseline="-25000" dirty="0" smtClean="0"/>
              <a:t>i   </a:t>
            </a:r>
            <a:r>
              <a:rPr lang="en-US" dirty="0" smtClean="0"/>
              <a:t>(think </a:t>
            </a:r>
            <a:r>
              <a:rPr lang="en-US" dirty="0" err="1" smtClean="0"/>
              <a:t>y</a:t>
            </a:r>
            <a:r>
              <a:rPr lang="en-US" dirty="0" smtClean="0"/>
              <a:t> = </a:t>
            </a:r>
            <a:r>
              <a:rPr lang="en-US" dirty="0" err="1" smtClean="0"/>
              <a:t>mx</a:t>
            </a:r>
            <a:r>
              <a:rPr lang="en-US" dirty="0" smtClean="0"/>
              <a:t> </a:t>
            </a:r>
            <a:r>
              <a:rPr lang="en-US" dirty="0" smtClean="0"/>
              <a:t>+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What does </a:t>
            </a:r>
            <a:r>
              <a:rPr lang="en-US" dirty="0" err="1" smtClean="0"/>
              <a:t>y</a:t>
            </a:r>
            <a:r>
              <a:rPr lang="en-US" dirty="0" smtClean="0"/>
              <a:t>-intercept mean on a D </a:t>
            </a:r>
            <a:r>
              <a:rPr lang="en-US" dirty="0" err="1" smtClean="0"/>
              <a:t>vs</a:t>
            </a:r>
            <a:r>
              <a:rPr lang="en-US" dirty="0" smtClean="0"/>
              <a:t> T graph?</a:t>
            </a:r>
          </a:p>
          <a:p>
            <a:pPr lvl="1"/>
            <a:r>
              <a:rPr lang="en-US" dirty="0" smtClean="0"/>
              <a:t>What does </a:t>
            </a:r>
            <a:r>
              <a:rPr lang="en-US" dirty="0" err="1" smtClean="0"/>
              <a:t>m</a:t>
            </a:r>
            <a:r>
              <a:rPr lang="en-US" dirty="0" smtClean="0"/>
              <a:t> (slope) equal?</a:t>
            </a:r>
          </a:p>
          <a:p>
            <a:endParaRPr lang="en-US" dirty="0" smtClean="0"/>
          </a:p>
          <a:p>
            <a:r>
              <a:rPr lang="en-US" dirty="0" smtClean="0"/>
              <a:t>Make a separate equation for each segment or each object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7621"/>
          </a:xfrm>
        </p:spPr>
        <p:txBody>
          <a:bodyPr/>
          <a:lstStyle/>
          <a:p>
            <a:r>
              <a:rPr lang="en-US" dirty="0" smtClean="0"/>
              <a:t>During a passing period, Mr. Babich walks down the hall at 1.2 </a:t>
            </a:r>
            <a:r>
              <a:rPr lang="en-US" dirty="0" err="1" smtClean="0"/>
              <a:t>m/s</a:t>
            </a:r>
            <a:r>
              <a:rPr lang="en-US" dirty="0" smtClean="0"/>
              <a:t> for 120 sec, then reverses direction and walks at 2.5 </a:t>
            </a:r>
            <a:r>
              <a:rPr lang="en-US" dirty="0" err="1" smtClean="0"/>
              <a:t>m/s</a:t>
            </a:r>
            <a:r>
              <a:rPr lang="en-US" dirty="0" smtClean="0"/>
              <a:t> for the remaining 240 sec.  What was Mr. B’s displacement during the passing period?</a:t>
            </a:r>
          </a:p>
          <a:p>
            <a:endParaRPr lang="en-US" dirty="0" smtClean="0"/>
          </a:p>
          <a:p>
            <a:r>
              <a:rPr lang="en-US" dirty="0" smtClean="0"/>
              <a:t>x</a:t>
            </a:r>
            <a:r>
              <a:rPr lang="en-US" baseline="-25000" dirty="0" smtClean="0"/>
              <a:t>f1</a:t>
            </a:r>
            <a:r>
              <a:rPr lang="en-US" dirty="0" smtClean="0"/>
              <a:t> = (+1.2 </a:t>
            </a:r>
            <a:r>
              <a:rPr lang="en-US" dirty="0" err="1" smtClean="0"/>
              <a:t>m/s</a:t>
            </a:r>
            <a:r>
              <a:rPr lang="en-US" dirty="0" smtClean="0"/>
              <a:t>) * (120s)	+ 0m		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f2</a:t>
            </a:r>
            <a:r>
              <a:rPr lang="en-US" dirty="0" smtClean="0"/>
              <a:t> = (-2.5 </a:t>
            </a:r>
            <a:r>
              <a:rPr lang="en-US" dirty="0" err="1" smtClean="0"/>
              <a:t>m/s</a:t>
            </a:r>
            <a:r>
              <a:rPr lang="en-US" dirty="0" smtClean="0"/>
              <a:t>) * (240 </a:t>
            </a:r>
            <a:r>
              <a:rPr lang="en-US" dirty="0" err="1" smtClean="0"/>
              <a:t>s</a:t>
            </a:r>
            <a:r>
              <a:rPr lang="en-US" dirty="0" smtClean="0"/>
              <a:t>) + x</a:t>
            </a:r>
            <a:r>
              <a:rPr lang="en-US" baseline="-25000" dirty="0" smtClean="0"/>
              <a:t>i2</a:t>
            </a:r>
          </a:p>
          <a:p>
            <a:r>
              <a:rPr lang="en-US" dirty="0" smtClean="0"/>
              <a:t>X</a:t>
            </a:r>
            <a:r>
              <a:rPr lang="en-US" baseline="-25000" dirty="0" smtClean="0"/>
              <a:t>f1</a:t>
            </a:r>
            <a:r>
              <a:rPr lang="en-US" dirty="0" smtClean="0"/>
              <a:t> = x</a:t>
            </a:r>
            <a:r>
              <a:rPr lang="en-US" baseline="-25000" dirty="0" smtClean="0"/>
              <a:t>i2  </a:t>
            </a:r>
            <a:r>
              <a:rPr lang="en-US" dirty="0" smtClean="0"/>
              <a:t>(think about this)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64827" y="4715322"/>
            <a:ext cx="387917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 x</a:t>
            </a:r>
            <a:r>
              <a:rPr lang="en-US" sz="3200" baseline="-25000" dirty="0" smtClean="0"/>
              <a:t>f1</a:t>
            </a:r>
            <a:r>
              <a:rPr lang="en-US" sz="3200" dirty="0" smtClean="0"/>
              <a:t> = +140 </a:t>
            </a:r>
            <a:r>
              <a:rPr lang="en-US" sz="3200" dirty="0" err="1" smtClean="0"/>
              <a:t>m</a:t>
            </a:r>
            <a:r>
              <a:rPr lang="en-US" sz="3200" dirty="0" smtClean="0"/>
              <a:t> = x</a:t>
            </a:r>
            <a:r>
              <a:rPr lang="en-US" sz="3200" baseline="-25000" dirty="0" smtClean="0"/>
              <a:t>i2</a:t>
            </a:r>
            <a:endParaRPr lang="en-US" sz="3200" dirty="0" smtClean="0"/>
          </a:p>
          <a:p>
            <a:r>
              <a:rPr lang="en-US" sz="3200" dirty="0" smtClean="0"/>
              <a:t>       </a:t>
            </a:r>
          </a:p>
          <a:p>
            <a:r>
              <a:rPr lang="en-US" sz="3200" dirty="0" smtClean="0"/>
              <a:t>	  x</a:t>
            </a:r>
            <a:r>
              <a:rPr lang="en-US" sz="3200" baseline="-25000" dirty="0" smtClean="0"/>
              <a:t>f2</a:t>
            </a:r>
            <a:r>
              <a:rPr lang="en-US" sz="3200" dirty="0" smtClean="0"/>
              <a:t> = -460 </a:t>
            </a:r>
            <a:r>
              <a:rPr lang="en-US" sz="3200" dirty="0" err="1" smtClean="0"/>
              <a:t>m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tortoise and the hare decide to race each other again.  The tortoise is given a 30. </a:t>
            </a:r>
            <a:r>
              <a:rPr lang="en-US" dirty="0" err="1" smtClean="0"/>
              <a:t>m</a:t>
            </a:r>
            <a:r>
              <a:rPr lang="en-US" dirty="0" smtClean="0"/>
              <a:t> head start and moves at a constant velocity of 0.20 </a:t>
            </a:r>
            <a:r>
              <a:rPr lang="en-US" dirty="0" err="1" smtClean="0"/>
              <a:t>m/s</a:t>
            </a:r>
            <a:r>
              <a:rPr lang="en-US" dirty="0" smtClean="0"/>
              <a:t>.  The hare moves at a constant velocity until the end of the race.  If the tortoise and the hare tie at the end of the 100. </a:t>
            </a:r>
            <a:r>
              <a:rPr lang="en-US" dirty="0" err="1" smtClean="0"/>
              <a:t>m</a:t>
            </a:r>
            <a:r>
              <a:rPr lang="en-US" dirty="0" smtClean="0"/>
              <a:t> race, what was the velocity of the hare?</a:t>
            </a:r>
          </a:p>
          <a:p>
            <a:endParaRPr lang="en-US" dirty="0" smtClean="0"/>
          </a:p>
          <a:p>
            <a:r>
              <a:rPr lang="en-US" dirty="0" smtClean="0"/>
              <a:t>(T)		+100. </a:t>
            </a:r>
            <a:r>
              <a:rPr lang="en-US" dirty="0" err="1" smtClean="0"/>
              <a:t>m</a:t>
            </a:r>
            <a:r>
              <a:rPr lang="en-US" dirty="0" smtClean="0"/>
              <a:t> = (+0.20 </a:t>
            </a:r>
            <a:r>
              <a:rPr lang="en-US" dirty="0" err="1" smtClean="0"/>
              <a:t>m/s</a:t>
            </a:r>
            <a:r>
              <a:rPr lang="en-US" dirty="0" smtClean="0"/>
              <a:t>) * </a:t>
            </a:r>
            <a:r>
              <a:rPr lang="en-US" dirty="0" err="1" smtClean="0"/>
              <a:t>t</a:t>
            </a:r>
            <a:r>
              <a:rPr lang="en-US" dirty="0" smtClean="0"/>
              <a:t> + (+30. </a:t>
            </a:r>
            <a:r>
              <a:rPr lang="en-US" dirty="0" err="1" smtClean="0"/>
              <a:t>m</a:t>
            </a:r>
            <a:r>
              <a:rPr lang="en-US" dirty="0" smtClean="0"/>
              <a:t>)</a:t>
            </a:r>
          </a:p>
          <a:p>
            <a:r>
              <a:rPr lang="en-US" dirty="0" smtClean="0"/>
              <a:t>(H)		+100. </a:t>
            </a:r>
            <a:r>
              <a:rPr lang="en-US" dirty="0" err="1" smtClean="0"/>
              <a:t>m</a:t>
            </a:r>
            <a:r>
              <a:rPr lang="en-US" dirty="0" smtClean="0"/>
              <a:t> = (</a:t>
            </a:r>
            <a:r>
              <a:rPr lang="en-US" dirty="0" err="1" smtClean="0"/>
              <a:t>v</a:t>
            </a:r>
            <a:r>
              <a:rPr lang="en-US" dirty="0" smtClean="0"/>
              <a:t>) * </a:t>
            </a:r>
            <a:r>
              <a:rPr lang="en-US" dirty="0" err="1" smtClean="0"/>
              <a:t>t</a:t>
            </a:r>
            <a:r>
              <a:rPr lang="en-US" dirty="0" smtClean="0"/>
              <a:t> + 0 </a:t>
            </a:r>
            <a:r>
              <a:rPr lang="en-US" dirty="0" err="1" smtClean="0"/>
              <a:t>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t="13998" r="8615" b="29075"/>
          <a:stretch>
            <a:fillRect/>
          </a:stretch>
        </p:blipFill>
        <p:spPr>
          <a:xfrm>
            <a:off x="6497157" y="26454"/>
            <a:ext cx="2599711" cy="162666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(T)		+100. </a:t>
            </a:r>
            <a:r>
              <a:rPr lang="en-US" dirty="0" err="1" smtClean="0"/>
              <a:t>m</a:t>
            </a:r>
            <a:r>
              <a:rPr lang="en-US" dirty="0" smtClean="0"/>
              <a:t> = (+0.20 </a:t>
            </a:r>
            <a:r>
              <a:rPr lang="en-US" dirty="0" err="1" smtClean="0"/>
              <a:t>m/s</a:t>
            </a:r>
            <a:r>
              <a:rPr lang="en-US" dirty="0" smtClean="0"/>
              <a:t>) * </a:t>
            </a:r>
            <a:r>
              <a:rPr lang="en-US" dirty="0" err="1" smtClean="0"/>
              <a:t>t</a:t>
            </a:r>
            <a:r>
              <a:rPr lang="en-US" dirty="0" smtClean="0"/>
              <a:t> + (+30. </a:t>
            </a:r>
            <a:r>
              <a:rPr lang="en-US" dirty="0" err="1" smtClean="0"/>
              <a:t>m</a:t>
            </a:r>
            <a:r>
              <a:rPr lang="en-US" dirty="0" smtClean="0"/>
              <a:t>)</a:t>
            </a:r>
          </a:p>
          <a:p>
            <a:r>
              <a:rPr lang="en-US" dirty="0" smtClean="0"/>
              <a:t>(H)		+100. </a:t>
            </a:r>
            <a:r>
              <a:rPr lang="en-US" dirty="0" err="1" smtClean="0"/>
              <a:t>m</a:t>
            </a:r>
            <a:r>
              <a:rPr lang="en-US" dirty="0" smtClean="0"/>
              <a:t> = (</a:t>
            </a:r>
            <a:r>
              <a:rPr lang="en-US" dirty="0" err="1" smtClean="0"/>
              <a:t>v</a:t>
            </a:r>
            <a:r>
              <a:rPr lang="en-US" dirty="0" smtClean="0"/>
              <a:t>) * </a:t>
            </a:r>
            <a:r>
              <a:rPr lang="en-US" dirty="0" err="1" smtClean="0"/>
              <a:t>t</a:t>
            </a:r>
            <a:endParaRPr lang="en-US" dirty="0" smtClean="0"/>
          </a:p>
          <a:p>
            <a:r>
              <a:rPr lang="en-US" dirty="0" smtClean="0"/>
              <a:t>With 2 equations, one can sub into the other.</a:t>
            </a:r>
          </a:p>
          <a:p>
            <a:r>
              <a:rPr lang="en-US" dirty="0" smtClean="0"/>
              <a:t>Solve (T) for </a:t>
            </a:r>
            <a:r>
              <a:rPr lang="en-US" dirty="0" err="1" smtClean="0"/>
              <a:t>t</a:t>
            </a:r>
            <a:r>
              <a:rPr lang="en-US" dirty="0" smtClean="0"/>
              <a:t>, then sub that number into (H).</a:t>
            </a:r>
          </a:p>
          <a:p>
            <a:endParaRPr lang="en-US" dirty="0" smtClean="0"/>
          </a:p>
          <a:p>
            <a:r>
              <a:rPr lang="en-US" dirty="0" smtClean="0"/>
              <a:t>(T)		+100. </a:t>
            </a:r>
            <a:r>
              <a:rPr lang="en-US" dirty="0" err="1" smtClean="0"/>
              <a:t>m</a:t>
            </a:r>
            <a:r>
              <a:rPr lang="en-US" dirty="0" smtClean="0"/>
              <a:t> = (+0.20 </a:t>
            </a:r>
            <a:r>
              <a:rPr lang="en-US" dirty="0" err="1" smtClean="0"/>
              <a:t>m/s</a:t>
            </a:r>
            <a:r>
              <a:rPr lang="en-US" dirty="0" smtClean="0"/>
              <a:t>) * </a:t>
            </a:r>
            <a:r>
              <a:rPr lang="en-US" dirty="0" err="1" smtClean="0"/>
              <a:t>t</a:t>
            </a:r>
            <a:r>
              <a:rPr lang="en-US" dirty="0" smtClean="0"/>
              <a:t> + +30. </a:t>
            </a:r>
            <a:r>
              <a:rPr lang="en-US" dirty="0" err="1" smtClean="0"/>
              <a:t>m</a:t>
            </a:r>
            <a:r>
              <a:rPr lang="en-US" dirty="0" smtClean="0"/>
              <a:t>	</a:t>
            </a:r>
            <a:r>
              <a:rPr lang="en-US" dirty="0" err="1" smtClean="0"/>
              <a:t>t</a:t>
            </a:r>
            <a:r>
              <a:rPr lang="en-US" dirty="0" smtClean="0"/>
              <a:t> = 350 </a:t>
            </a:r>
            <a:r>
              <a:rPr lang="en-US" dirty="0" err="1" smtClean="0"/>
              <a:t>s</a:t>
            </a:r>
            <a:endParaRPr lang="en-US" dirty="0" smtClean="0"/>
          </a:p>
          <a:p>
            <a:r>
              <a:rPr lang="en-US" dirty="0" smtClean="0"/>
              <a:t>(H)</a:t>
            </a:r>
            <a:r>
              <a:rPr lang="en-US" smtClean="0"/>
              <a:t>		+100</a:t>
            </a:r>
            <a:r>
              <a:rPr lang="en-US" dirty="0" smtClean="0"/>
              <a:t>. </a:t>
            </a:r>
            <a:r>
              <a:rPr lang="en-US" dirty="0" err="1" smtClean="0"/>
              <a:t>m</a:t>
            </a:r>
            <a:r>
              <a:rPr lang="en-US" dirty="0" smtClean="0"/>
              <a:t> = (</a:t>
            </a:r>
            <a:r>
              <a:rPr lang="en-US" dirty="0" err="1" smtClean="0"/>
              <a:t>v</a:t>
            </a:r>
            <a:r>
              <a:rPr lang="en-US" dirty="0" smtClean="0"/>
              <a:t>) * 350 </a:t>
            </a:r>
            <a:r>
              <a:rPr lang="en-US" dirty="0" err="1" smtClean="0"/>
              <a:t>s</a:t>
            </a: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dirty="0" err="1" smtClean="0"/>
              <a:t>v</a:t>
            </a:r>
            <a:r>
              <a:rPr lang="en-US" dirty="0" smtClean="0"/>
              <a:t> = +0.29 </a:t>
            </a:r>
            <a:r>
              <a:rPr lang="en-US" dirty="0" err="1" smtClean="0"/>
              <a:t>m/s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9232" y="274638"/>
            <a:ext cx="8229600" cy="1143000"/>
          </a:xfrm>
        </p:spPr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tortoise and the hare run towards each other from 100. </a:t>
            </a:r>
            <a:r>
              <a:rPr lang="en-US" dirty="0" err="1" smtClean="0"/>
              <a:t>m</a:t>
            </a:r>
            <a:r>
              <a:rPr lang="en-US" dirty="0" smtClean="0"/>
              <a:t> apart.  If the tortoise moves at a constant speed of 0.20 </a:t>
            </a:r>
            <a:r>
              <a:rPr lang="en-US" dirty="0" err="1" smtClean="0"/>
              <a:t>m/s</a:t>
            </a:r>
            <a:r>
              <a:rPr lang="en-US" dirty="0" smtClean="0"/>
              <a:t> and the hare moves in the opposite direction at a constant speed of 0.75 </a:t>
            </a:r>
            <a:r>
              <a:rPr lang="en-US" dirty="0" err="1" smtClean="0"/>
              <a:t>m/s</a:t>
            </a:r>
            <a:r>
              <a:rPr lang="en-US" dirty="0" smtClean="0"/>
              <a:t>, where do the two meet?</a:t>
            </a:r>
          </a:p>
          <a:p>
            <a:endParaRPr lang="en-US" dirty="0" smtClean="0"/>
          </a:p>
          <a:p>
            <a:r>
              <a:rPr lang="en-US" dirty="0" smtClean="0"/>
              <a:t>(T)		</a:t>
            </a:r>
            <a:r>
              <a:rPr lang="en-US" dirty="0" err="1" smtClean="0"/>
              <a:t>x</a:t>
            </a:r>
            <a:r>
              <a:rPr lang="en-US" baseline="-25000" dirty="0" err="1" smtClean="0"/>
              <a:t>f</a:t>
            </a:r>
            <a:r>
              <a:rPr lang="en-US" dirty="0" smtClean="0"/>
              <a:t> = (+0.20 </a:t>
            </a:r>
            <a:r>
              <a:rPr lang="en-US" dirty="0" err="1" smtClean="0"/>
              <a:t>m/s</a:t>
            </a:r>
            <a:r>
              <a:rPr lang="en-US" dirty="0" smtClean="0"/>
              <a:t>) * </a:t>
            </a:r>
            <a:r>
              <a:rPr lang="en-US" dirty="0" err="1" smtClean="0"/>
              <a:t>t</a:t>
            </a:r>
            <a:r>
              <a:rPr lang="en-US" dirty="0" smtClean="0"/>
              <a:t> + 0 </a:t>
            </a:r>
            <a:r>
              <a:rPr lang="en-US" dirty="0" err="1" smtClean="0"/>
              <a:t>m</a:t>
            </a:r>
            <a:endParaRPr lang="en-US" dirty="0" smtClean="0"/>
          </a:p>
          <a:p>
            <a:r>
              <a:rPr lang="en-US" dirty="0" smtClean="0"/>
              <a:t>(H)		</a:t>
            </a:r>
            <a:r>
              <a:rPr lang="en-US" dirty="0" err="1" smtClean="0"/>
              <a:t>x</a:t>
            </a:r>
            <a:r>
              <a:rPr lang="en-US" baseline="-25000" dirty="0" err="1" smtClean="0"/>
              <a:t>f</a:t>
            </a:r>
            <a:r>
              <a:rPr lang="en-US" baseline="-25000" dirty="0" smtClean="0"/>
              <a:t> </a:t>
            </a:r>
            <a:r>
              <a:rPr lang="en-US" dirty="0" smtClean="0"/>
              <a:t>= (-0.75 </a:t>
            </a:r>
            <a:r>
              <a:rPr lang="en-US" dirty="0" err="1" smtClean="0"/>
              <a:t>m/s</a:t>
            </a:r>
            <a:r>
              <a:rPr lang="en-US" dirty="0" smtClean="0"/>
              <a:t>) * </a:t>
            </a:r>
            <a:r>
              <a:rPr lang="en-US" dirty="0" err="1" smtClean="0"/>
              <a:t>t</a:t>
            </a:r>
            <a:r>
              <a:rPr lang="en-US" dirty="0" smtClean="0"/>
              <a:t> + 100. </a:t>
            </a:r>
            <a:r>
              <a:rPr lang="en-US" dirty="0" err="1" smtClean="0"/>
              <a:t>m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l="6567" r="5204"/>
          <a:stretch>
            <a:fillRect/>
          </a:stretch>
        </p:blipFill>
        <p:spPr>
          <a:xfrm>
            <a:off x="12" y="0"/>
            <a:ext cx="3538386" cy="17457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54403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(T)		</a:t>
            </a:r>
            <a:r>
              <a:rPr lang="en-US" dirty="0" err="1" smtClean="0"/>
              <a:t>x</a:t>
            </a:r>
            <a:r>
              <a:rPr lang="en-US" baseline="-25000" dirty="0" err="1" smtClean="0"/>
              <a:t>f</a:t>
            </a:r>
            <a:r>
              <a:rPr lang="en-US" dirty="0" smtClean="0"/>
              <a:t> = (+0.20 </a:t>
            </a:r>
            <a:r>
              <a:rPr lang="en-US" dirty="0" err="1" smtClean="0"/>
              <a:t>m/s</a:t>
            </a:r>
            <a:r>
              <a:rPr lang="en-US" dirty="0" smtClean="0"/>
              <a:t>) * </a:t>
            </a:r>
            <a:r>
              <a:rPr lang="en-US" dirty="0" err="1" smtClean="0"/>
              <a:t>t</a:t>
            </a:r>
            <a:r>
              <a:rPr lang="en-US" dirty="0" smtClean="0"/>
              <a:t> + 0 </a:t>
            </a:r>
            <a:r>
              <a:rPr lang="en-US" dirty="0" err="1" smtClean="0"/>
              <a:t>m</a:t>
            </a:r>
            <a:endParaRPr lang="en-US" dirty="0" smtClean="0"/>
          </a:p>
          <a:p>
            <a:r>
              <a:rPr lang="en-US" dirty="0" smtClean="0"/>
              <a:t>(H)		</a:t>
            </a:r>
            <a:r>
              <a:rPr lang="en-US" dirty="0" err="1" smtClean="0"/>
              <a:t>x</a:t>
            </a:r>
            <a:r>
              <a:rPr lang="en-US" baseline="-25000" dirty="0" err="1" smtClean="0"/>
              <a:t>f</a:t>
            </a:r>
            <a:r>
              <a:rPr lang="en-US" baseline="-25000" dirty="0" smtClean="0"/>
              <a:t> </a:t>
            </a:r>
            <a:r>
              <a:rPr lang="en-US" dirty="0" smtClean="0"/>
              <a:t>= (-0.75 </a:t>
            </a:r>
            <a:r>
              <a:rPr lang="en-US" dirty="0" err="1" smtClean="0"/>
              <a:t>m/s</a:t>
            </a:r>
            <a:r>
              <a:rPr lang="en-US" dirty="0" smtClean="0"/>
              <a:t>) * </a:t>
            </a:r>
            <a:r>
              <a:rPr lang="en-US" dirty="0" err="1" smtClean="0"/>
              <a:t>t</a:t>
            </a:r>
            <a:r>
              <a:rPr lang="en-US" dirty="0" smtClean="0"/>
              <a:t> + 100. </a:t>
            </a:r>
            <a:r>
              <a:rPr lang="en-US" dirty="0" err="1" smtClean="0"/>
              <a:t>m</a:t>
            </a:r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oth equations equal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f</a:t>
            </a:r>
            <a:r>
              <a:rPr lang="en-US" dirty="0" smtClean="0"/>
              <a:t> so they equal each other.</a:t>
            </a:r>
          </a:p>
          <a:p>
            <a:endParaRPr lang="en-US" dirty="0" smtClean="0"/>
          </a:p>
          <a:p>
            <a:r>
              <a:rPr lang="en-US" dirty="0" smtClean="0"/>
              <a:t>(+0.20 </a:t>
            </a:r>
            <a:r>
              <a:rPr lang="en-US" dirty="0" err="1" smtClean="0"/>
              <a:t>m/s</a:t>
            </a:r>
            <a:r>
              <a:rPr lang="en-US" dirty="0" smtClean="0"/>
              <a:t>) * </a:t>
            </a:r>
            <a:r>
              <a:rPr lang="en-US" dirty="0" err="1" smtClean="0"/>
              <a:t>t</a:t>
            </a:r>
            <a:r>
              <a:rPr lang="en-US" dirty="0" smtClean="0"/>
              <a:t> + 0 </a:t>
            </a:r>
            <a:r>
              <a:rPr lang="en-US" dirty="0" err="1" smtClean="0"/>
              <a:t>m</a:t>
            </a:r>
            <a:r>
              <a:rPr lang="en-US" dirty="0" smtClean="0"/>
              <a:t> = (-0.75 </a:t>
            </a:r>
            <a:r>
              <a:rPr lang="en-US" dirty="0" err="1" smtClean="0"/>
              <a:t>m/s</a:t>
            </a:r>
            <a:r>
              <a:rPr lang="en-US" dirty="0" smtClean="0"/>
              <a:t>) * </a:t>
            </a:r>
            <a:r>
              <a:rPr lang="en-US" dirty="0" err="1" smtClean="0"/>
              <a:t>t</a:t>
            </a:r>
            <a:r>
              <a:rPr lang="en-US" dirty="0" smtClean="0"/>
              <a:t> + 100. </a:t>
            </a:r>
            <a:r>
              <a:rPr lang="en-US" dirty="0" err="1" smtClean="0"/>
              <a:t>m</a:t>
            </a:r>
            <a:endParaRPr lang="en-US" dirty="0" smtClean="0"/>
          </a:p>
          <a:p>
            <a:r>
              <a:rPr lang="en-US" dirty="0" smtClean="0"/>
              <a:t>Solve the combined equation for </a:t>
            </a:r>
            <a:r>
              <a:rPr lang="en-US" dirty="0" err="1" smtClean="0"/>
              <a:t>t</a:t>
            </a:r>
            <a:endParaRPr lang="en-US" dirty="0" smtClean="0"/>
          </a:p>
          <a:p>
            <a:r>
              <a:rPr lang="en-US" dirty="0" err="1" smtClean="0"/>
              <a:t>t</a:t>
            </a:r>
            <a:r>
              <a:rPr lang="en-US" dirty="0" smtClean="0"/>
              <a:t> = 110 </a:t>
            </a:r>
            <a:r>
              <a:rPr lang="en-US" dirty="0" err="1" smtClean="0"/>
              <a:t>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Sub time back into an original eq. to find disp.</a:t>
            </a:r>
          </a:p>
          <a:p>
            <a:r>
              <a:rPr lang="en-US" dirty="0" err="1" smtClean="0"/>
              <a:t>x</a:t>
            </a:r>
            <a:r>
              <a:rPr lang="en-US" baseline="-25000" dirty="0" err="1" smtClean="0"/>
              <a:t>f</a:t>
            </a:r>
            <a:r>
              <a:rPr lang="en-US" dirty="0" smtClean="0"/>
              <a:t> = (+0.20 </a:t>
            </a:r>
            <a:r>
              <a:rPr lang="en-US" dirty="0" err="1" smtClean="0"/>
              <a:t>m/s</a:t>
            </a:r>
            <a:r>
              <a:rPr lang="en-US" dirty="0" smtClean="0"/>
              <a:t>) * 110 </a:t>
            </a:r>
            <a:r>
              <a:rPr lang="en-US" dirty="0" err="1" smtClean="0"/>
              <a:t>s</a:t>
            </a:r>
            <a:r>
              <a:rPr lang="en-US" dirty="0" smtClean="0"/>
              <a:t> + 0 </a:t>
            </a:r>
            <a:r>
              <a:rPr lang="en-US" dirty="0" err="1" smtClean="0"/>
              <a:t>m</a:t>
            </a:r>
            <a:endParaRPr lang="en-US" dirty="0" smtClean="0"/>
          </a:p>
          <a:p>
            <a:r>
              <a:rPr lang="en-US" dirty="0" err="1"/>
              <a:t>x</a:t>
            </a:r>
            <a:r>
              <a:rPr lang="en-US" baseline="-25000" dirty="0" err="1" smtClean="0"/>
              <a:t>f</a:t>
            </a:r>
            <a:r>
              <a:rPr lang="en-US" dirty="0" smtClean="0"/>
              <a:t> = +22 </a:t>
            </a:r>
            <a:r>
              <a:rPr lang="en-US" dirty="0" err="1" smtClean="0"/>
              <a:t>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15228</TotalTime>
  <Words>652</Words>
  <Application>Microsoft Macintosh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Solving Word Problems</vt:lpstr>
      <vt:lpstr>Writing equations</vt:lpstr>
      <vt:lpstr>Example 1</vt:lpstr>
      <vt:lpstr>Example 2</vt:lpstr>
      <vt:lpstr>Example 2 continued</vt:lpstr>
      <vt:lpstr>Example 3</vt:lpstr>
      <vt:lpstr>Example 3 continued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Word Problems</dc:title>
  <dc:creator>admin</dc:creator>
  <cp:lastModifiedBy>Bradley Dorick</cp:lastModifiedBy>
  <cp:revision>19</cp:revision>
  <cp:lastPrinted>2012-10-10T14:25:37Z</cp:lastPrinted>
  <dcterms:created xsi:type="dcterms:W3CDTF">2015-09-18T12:54:29Z</dcterms:created>
  <dcterms:modified xsi:type="dcterms:W3CDTF">2015-09-18T13:20:28Z</dcterms:modified>
</cp:coreProperties>
</file>