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4" r:id="rId1"/>
  </p:sldMasterIdLst>
  <p:sldIdLst>
    <p:sldId id="256" r:id="rId2"/>
    <p:sldId id="266" r:id="rId3"/>
    <p:sldId id="258" r:id="rId4"/>
    <p:sldId id="257" r:id="rId5"/>
    <p:sldId id="265" r:id="rId6"/>
    <p:sldId id="259" r:id="rId7"/>
    <p:sldId id="263" r:id="rId8"/>
    <p:sldId id="262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F39FE3-1DD2-DD41-831B-54FB39B09B9C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863AFD-D82F-1547-A6C1-D27A666E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Bonds: Naming &amp; Writing</a:t>
            </a:r>
            <a:endParaRPr lang="en-US" dirty="0"/>
          </a:p>
        </p:txBody>
      </p:sp>
      <p:pic>
        <p:nvPicPr>
          <p:cNvPr id="4" name="Picture 3" descr="bonding-with-your-d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382" y="2787650"/>
            <a:ext cx="3810000" cy="356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 Compounds: 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Note:</a:t>
            </a:r>
            <a:r>
              <a:rPr lang="en-US" dirty="0" smtClean="0"/>
              <a:t>  Many transition metals can have multiple charges. (</a:t>
            </a:r>
            <a:r>
              <a:rPr lang="en-US" dirty="0" err="1" smtClean="0"/>
              <a:t>Pb</a:t>
            </a:r>
            <a:r>
              <a:rPr lang="en-US" dirty="0" smtClean="0"/>
              <a:t> and </a:t>
            </a:r>
            <a:r>
              <a:rPr lang="en-US" dirty="0" err="1" smtClean="0"/>
              <a:t>Sn</a:t>
            </a:r>
            <a:r>
              <a:rPr lang="en-US" dirty="0" smtClean="0"/>
              <a:t> also)</a:t>
            </a:r>
          </a:p>
          <a:p>
            <a:pPr lvl="1"/>
            <a:r>
              <a:rPr lang="en-US" dirty="0" smtClean="0"/>
              <a:t>Iron: can have charge of +2 or +3</a:t>
            </a:r>
          </a:p>
          <a:p>
            <a:r>
              <a:rPr lang="en-US" dirty="0" smtClean="0"/>
              <a:t>In order to specify what the charge is, we use roman numerals in parentheses after the </a:t>
            </a:r>
            <a:r>
              <a:rPr lang="en-US" dirty="0" err="1" smtClean="0"/>
              <a:t>cation</a:t>
            </a:r>
            <a:endParaRPr lang="en-US" dirty="0" smtClean="0"/>
          </a:p>
          <a:p>
            <a:pPr lvl="1"/>
            <a:r>
              <a:rPr lang="en-US" dirty="0" smtClean="0"/>
              <a:t>Ex: Iron (II) Oxide</a:t>
            </a:r>
          </a:p>
          <a:p>
            <a:pPr lvl="1"/>
            <a:r>
              <a:rPr lang="en-US" dirty="0" smtClean="0"/>
              <a:t>Ex: Iron (III) Oxide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*You will need to use anion to determine the charge of </a:t>
            </a:r>
            <a:r>
              <a:rPr lang="en-US" dirty="0" err="1" smtClean="0"/>
              <a:t>cation</a:t>
            </a:r>
            <a:r>
              <a:rPr lang="en-US" dirty="0" smtClean="0"/>
              <a:t> if it is a transition metal!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Practice</a:t>
            </a:r>
          </a:p>
          <a:p>
            <a:r>
              <a:rPr lang="en-US" dirty="0" smtClean="0"/>
              <a:t>MgCl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err="1" smtClean="0"/>
              <a:t>BaO</a:t>
            </a:r>
            <a:endParaRPr lang="en-US" dirty="0" smtClean="0"/>
          </a:p>
          <a:p>
            <a:r>
              <a:rPr lang="en-US" dirty="0" smtClean="0"/>
              <a:t>Cs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</a:p>
          <a:p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VBr</a:t>
            </a:r>
            <a:r>
              <a:rPr lang="en-US" baseline="-25000" dirty="0" smtClean="0"/>
              <a:t>5</a:t>
            </a:r>
          </a:p>
          <a:p>
            <a:r>
              <a:rPr lang="en-US" dirty="0" err="1" smtClean="0"/>
              <a:t>CuN</a:t>
            </a:r>
            <a:endParaRPr lang="en-US" dirty="0" smtClean="0"/>
          </a:p>
          <a:p>
            <a:r>
              <a:rPr lang="en-US" dirty="0" err="1" smtClean="0"/>
              <a:t>ZnO</a:t>
            </a:r>
            <a:endParaRPr lang="en-US" dirty="0" smtClean="0"/>
          </a:p>
          <a:p>
            <a:r>
              <a:rPr lang="en-US" dirty="0" smtClean="0"/>
              <a:t>PbS</a:t>
            </a:r>
            <a:r>
              <a:rPr lang="en-US" baseline="-25000" dirty="0" smtClean="0"/>
              <a:t>2 </a:t>
            </a:r>
            <a:r>
              <a:rPr lang="en-US" dirty="0" smtClean="0"/>
              <a:t>(treat </a:t>
            </a:r>
            <a:r>
              <a:rPr lang="en-US" dirty="0" err="1" smtClean="0"/>
              <a:t>Pb</a:t>
            </a:r>
            <a:r>
              <a:rPr lang="en-US" dirty="0" smtClean="0"/>
              <a:t> as a transition metal)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MODEL</a:t>
            </a:r>
            <a:r>
              <a:rPr lang="en-US" dirty="0" smtClean="0"/>
              <a:t> </a:t>
            </a:r>
            <a:r>
              <a:rPr lang="en-US" b="1" dirty="0" smtClean="0"/>
              <a:t> 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Reviewing the Model</a:t>
            </a:r>
          </a:p>
          <a:p>
            <a:r>
              <a:rPr lang="en-US" dirty="0" smtClean="0"/>
              <a:t>1.	What does the subscript 2 indicate in Cl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2.	What is implied when there is no subscript?</a:t>
            </a:r>
          </a:p>
          <a:p>
            <a:r>
              <a:rPr lang="en-US" dirty="0" smtClean="0"/>
              <a:t>3.	Classify C, Fe and </a:t>
            </a:r>
            <a:r>
              <a:rPr lang="en-US" dirty="0" err="1" smtClean="0"/>
              <a:t>Cl</a:t>
            </a:r>
            <a:r>
              <a:rPr lang="en-US" dirty="0" smtClean="0"/>
              <a:t> as metals or nonmetals.</a:t>
            </a:r>
          </a:p>
          <a:p>
            <a:endParaRPr lang="en-US" dirty="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79804" y="2126083"/>
            <a:ext cx="2512488" cy="19328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Fe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Cl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1" charset="0"/>
              <a:ea typeface="ＭＳ Ｐゴシック" pitchFamily="1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FeCl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1" charset="0"/>
              <a:ea typeface="ＭＳ Ｐゴシック" pitchFamily="1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CCl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1" charset="0"/>
                <a:ea typeface="ＭＳ Ｐゴシック" pitchFamily="1" charset="-128"/>
              </a:rPr>
              <a:t>4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Metals on left of P.T., nonmetals on right</a:t>
            </a:r>
          </a:p>
          <a:p>
            <a:r>
              <a:rPr lang="en-US" dirty="0" smtClean="0"/>
              <a:t>Metals want to lose electrons, become positive</a:t>
            </a:r>
          </a:p>
          <a:p>
            <a:r>
              <a:rPr lang="en-US" dirty="0" smtClean="0"/>
              <a:t>Non-metals want to gain electrons, become negative</a:t>
            </a:r>
          </a:p>
          <a:p>
            <a:r>
              <a:rPr lang="en-US" u="sng" dirty="0" smtClean="0"/>
              <a:t>Metals:</a:t>
            </a:r>
            <a:r>
              <a:rPr lang="en-US" dirty="0" smtClean="0"/>
              <a:t>  form </a:t>
            </a:r>
            <a:r>
              <a:rPr lang="en-US" dirty="0" err="1" smtClean="0"/>
              <a:t>cations</a:t>
            </a:r>
            <a:endParaRPr lang="en-US" dirty="0" smtClean="0"/>
          </a:p>
          <a:p>
            <a:r>
              <a:rPr lang="en-US" u="sng" dirty="0" smtClean="0"/>
              <a:t>Non-metals:</a:t>
            </a:r>
            <a:r>
              <a:rPr lang="en-US" dirty="0" smtClean="0"/>
              <a:t>  form anions,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063" y="3744913"/>
            <a:ext cx="35433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Occurs between a metal and a non-metal</a:t>
            </a:r>
          </a:p>
          <a:p>
            <a:r>
              <a:rPr lang="en-US" u="sng" dirty="0" smtClean="0"/>
              <a:t>Metal</a:t>
            </a:r>
            <a:r>
              <a:rPr lang="en-US" dirty="0" smtClean="0"/>
              <a:t> gives up electrons, </a:t>
            </a:r>
            <a:r>
              <a:rPr lang="en-US" u="sng" dirty="0" smtClean="0"/>
              <a:t>non-metal </a:t>
            </a:r>
            <a:r>
              <a:rPr lang="en-US" dirty="0" smtClean="0"/>
              <a:t>accepts electrons; electrons are </a:t>
            </a:r>
            <a:r>
              <a:rPr lang="en-US" i="1" u="sng" dirty="0" smtClean="0"/>
              <a:t>transferred!</a:t>
            </a:r>
          </a:p>
          <a:p>
            <a:r>
              <a:rPr lang="en-US" dirty="0" smtClean="0"/>
              <a:t>Both elements now have a complete octet!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metal, now with a + charge is attracted to the non-metal, which has a – charge!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Forms an ionic compound!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506" y="4696664"/>
            <a:ext cx="2885494" cy="2161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5185" r="-2518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Ionic Formulas: </a:t>
            </a:r>
            <a:r>
              <a:rPr lang="en-US" dirty="0" err="1" smtClean="0"/>
              <a:t>Criss</a:t>
            </a:r>
            <a:r>
              <a:rPr lang="en-US" dirty="0" smtClean="0"/>
              <a:t>-Cross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 Charges must add up to ZERO!</a:t>
            </a:r>
          </a:p>
          <a:p>
            <a:r>
              <a:rPr lang="en-US" dirty="0" smtClean="0"/>
              <a:t>Steps: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Write symbols for compound out:  </a:t>
            </a:r>
            <a:r>
              <a:rPr lang="en-US" sz="2800" dirty="0" err="1" smtClean="0">
                <a:solidFill>
                  <a:schemeClr val="tx1"/>
                </a:solidFill>
              </a:rPr>
              <a:t>cation</a:t>
            </a:r>
            <a:r>
              <a:rPr lang="en-US" sz="2800" dirty="0" smtClean="0">
                <a:solidFill>
                  <a:schemeClr val="tx1"/>
                </a:solidFill>
              </a:rPr>
              <a:t> first, then anion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Write charges above each element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Cross charges below opposite element, removing “+” or “–”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Reduce if necessary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Check to ensure charges = 0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Criss</a:t>
            </a:r>
            <a:r>
              <a:rPr lang="en-US" dirty="0" smtClean="0"/>
              <a:t> Cross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Aluminum Oxide:</a:t>
            </a:r>
            <a:endParaRPr lang="en-US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925" y="2122617"/>
            <a:ext cx="5524866" cy="4361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Ionic Formulas: </a:t>
            </a:r>
            <a:r>
              <a:rPr lang="en-US" dirty="0" err="1" smtClean="0"/>
              <a:t>Criss</a:t>
            </a:r>
            <a:r>
              <a:rPr lang="en-US" dirty="0" smtClean="0"/>
              <a:t>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pPr lvl="1"/>
            <a:r>
              <a:rPr lang="en-US" dirty="0" smtClean="0"/>
              <a:t>Sodium Chloride</a:t>
            </a:r>
          </a:p>
          <a:p>
            <a:pPr lvl="1"/>
            <a:r>
              <a:rPr lang="en-US" dirty="0" smtClean="0"/>
              <a:t>Magnesium Iodide</a:t>
            </a:r>
          </a:p>
          <a:p>
            <a:pPr lvl="1"/>
            <a:r>
              <a:rPr lang="en-US" dirty="0" smtClean="0"/>
              <a:t>Lithium Sulfide</a:t>
            </a:r>
          </a:p>
          <a:p>
            <a:pPr lvl="1"/>
            <a:r>
              <a:rPr lang="en-US" dirty="0" smtClean="0"/>
              <a:t>Potassium Nitride</a:t>
            </a:r>
          </a:p>
          <a:p>
            <a:pPr lvl="1"/>
            <a:r>
              <a:rPr lang="en-US" dirty="0" smtClean="0"/>
              <a:t>Beryllium Oxide</a:t>
            </a:r>
          </a:p>
          <a:p>
            <a:pPr lvl="1"/>
            <a:r>
              <a:rPr lang="en-US" dirty="0" smtClean="0"/>
              <a:t>Aluminum Oxide</a:t>
            </a:r>
          </a:p>
          <a:p>
            <a:pPr lvl="1"/>
            <a:r>
              <a:rPr lang="en-US" dirty="0" smtClean="0"/>
              <a:t>Aluminum Nitride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Cation</a:t>
            </a:r>
            <a:r>
              <a:rPr lang="en-US" dirty="0" smtClean="0"/>
              <a:t> first, then anion</a:t>
            </a:r>
          </a:p>
          <a:p>
            <a:pPr lvl="1"/>
            <a:r>
              <a:rPr lang="en-US" dirty="0" err="1" smtClean="0"/>
              <a:t>Cation</a:t>
            </a:r>
            <a:r>
              <a:rPr lang="en-US" dirty="0" smtClean="0"/>
              <a:t>: name does not change</a:t>
            </a:r>
          </a:p>
          <a:p>
            <a:pPr lvl="1"/>
            <a:r>
              <a:rPr lang="en-US" dirty="0" smtClean="0"/>
              <a:t>Anion: drop the ending (usually last three letters), and add -</a:t>
            </a:r>
            <a:r>
              <a:rPr lang="en-US" dirty="0" err="1" smtClean="0"/>
              <a:t>ide</a:t>
            </a:r>
            <a:endParaRPr lang="en-US" dirty="0" smtClean="0"/>
          </a:p>
          <a:p>
            <a:pPr lvl="2"/>
            <a:r>
              <a:rPr lang="en-US" dirty="0" smtClean="0"/>
              <a:t>Ex: Fluorine = fluoride</a:t>
            </a:r>
          </a:p>
          <a:p>
            <a:pPr lvl="2"/>
            <a:r>
              <a:rPr lang="en-US" dirty="0" smtClean="0"/>
              <a:t>Ex: oxygen = oxide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4073</TotalTime>
  <Words>394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Ionic Bonds: Naming &amp; Writing</vt:lpstr>
      <vt:lpstr>Intro Questions</vt:lpstr>
      <vt:lpstr>What we know</vt:lpstr>
      <vt:lpstr>Ionic Bond</vt:lpstr>
      <vt:lpstr>Ionic Bonding</vt:lpstr>
      <vt:lpstr>Writing Ionic Formulas: Criss-Cross Method</vt:lpstr>
      <vt:lpstr>Criss Cross Example</vt:lpstr>
      <vt:lpstr>Writing Ionic Formulas: Criss Cross</vt:lpstr>
      <vt:lpstr>Naming Ionic Compounds</vt:lpstr>
      <vt:lpstr>Naming Compounds: Transition Metals</vt:lpstr>
      <vt:lpstr>Naming Practice</vt:lpstr>
    </vt:vector>
  </TitlesOfParts>
  <Company>MCHS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Ionic:  Bonding, Naming, Writing</dc:title>
  <dc:creator>Bradley Dorick</dc:creator>
  <cp:lastModifiedBy>Bradley Dorick</cp:lastModifiedBy>
  <cp:revision>12</cp:revision>
  <cp:lastPrinted>2014-02-12T14:51:17Z</cp:lastPrinted>
  <dcterms:created xsi:type="dcterms:W3CDTF">2014-02-10T19:59:50Z</dcterms:created>
  <dcterms:modified xsi:type="dcterms:W3CDTF">2014-02-12T19:18:34Z</dcterms:modified>
</cp:coreProperties>
</file>