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E438C-6940-1C48-9C2F-A28C700E898A}" type="datetimeFigureOut">
              <a:rPr lang="en-US" smtClean="0"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ECA7F-A2E0-E346-840D-C5D464526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8831-5377-E04F-A0C9-C15F93926CB7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7471-A5AF-5941-AAA8-E57182093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hyperlink" Target="http://dsc.discovery.com/videos/mythbusters-leather-cannon-angle-3.html" TargetMode="External"/><Relationship Id="rId1" Type="http://schemas.openxmlformats.org/officeDocument/2006/relationships/video" Target="file://localhost/Users/bdorick/Desktop/Physics/Momentum/bazooka%20recoil.mov" TargetMode="External"/><Relationship Id="rId2" Type="http://schemas.openxmlformats.org/officeDocument/2006/relationships/video" Target="file://localhost/Users/bdorick/Desktop/Physics/Momentum/recoil-knocks-chick-out_1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dorick/Documents/Physics/Momentum/smart%20car%20crash.mp4" TargetMode="Externa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dorick/Desktop/Physics/Momentum/pool%20ball%20collisions.mp4" TargetMode="Externa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ment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13" y="3177117"/>
            <a:ext cx="3852322" cy="3500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Object splits apart</a:t>
            </a:r>
          </a:p>
          <a:p>
            <a:r>
              <a:rPr lang="en-US" dirty="0" smtClean="0"/>
              <a:t>1 object before</a:t>
            </a:r>
          </a:p>
          <a:p>
            <a:r>
              <a:rPr lang="en-US" dirty="0" smtClean="0"/>
              <a:t>2 objects after</a:t>
            </a:r>
          </a:p>
          <a:p>
            <a:r>
              <a:rPr lang="en-US" dirty="0" smtClean="0"/>
              <a:t>Initial mass = (m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v</a:t>
            </a:r>
            <a:r>
              <a:rPr lang="en-US" dirty="0" smtClean="0"/>
              <a:t> = 0 (most cases)</a:t>
            </a:r>
            <a:endParaRPr lang="en-US" dirty="0"/>
          </a:p>
        </p:txBody>
      </p:sp>
      <p:pic>
        <p:nvPicPr>
          <p:cNvPr id="5" name="bazooka recoil.mov">
            <a:hlinkClick r:id="" action="ppaction://media"/>
          </p:cNvPr>
          <p:cNvPicPr/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857640" y="440763"/>
            <a:ext cx="4038600" cy="3028950"/>
          </a:xfrm>
        </p:spPr>
      </p:pic>
      <p:pic>
        <p:nvPicPr>
          <p:cNvPr id="6" name="recoil-knocks-chick-out_1.mp4">
            <a:hlinkClick r:id="" action="ppaction://media"/>
          </p:cNvPr>
          <p:cNvPicPr/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724084" y="3810430"/>
            <a:ext cx="4226340" cy="28175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8037" y="4648835"/>
            <a:ext cx="228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6"/>
              </a:rPr>
              <a:t>http://dsc.discovery.com/videos/mythbusters-leather-cannon-angle-3.html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Remember:  velocity and momentum are vectors, they require a direction!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if objects start together or apart, and if then if the objects end together or apart.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momentum of each object before the collision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these </a:t>
            </a:r>
            <a:r>
              <a:rPr lang="en-US" dirty="0" err="1" smtClean="0"/>
              <a:t>p’s</a:t>
            </a:r>
            <a:r>
              <a:rPr lang="en-US" dirty="0" smtClean="0"/>
              <a:t> together to find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dirty="0" smtClean="0"/>
              <a:t> (=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after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mass after the collision.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velocities after collision.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75 kg boy is sprinting at 2.3 </a:t>
            </a:r>
            <a:r>
              <a:rPr lang="en-US" dirty="0" err="1" smtClean="0"/>
              <a:t>m/s</a:t>
            </a:r>
            <a:r>
              <a:rPr lang="en-US" dirty="0" smtClean="0"/>
              <a:t> east because he is late to class.  The boy collides head on with a 50.0 kg girl who is walking with a velocity of 0.75 </a:t>
            </a:r>
            <a:r>
              <a:rPr lang="en-US" dirty="0" err="1" smtClean="0"/>
              <a:t>m/s</a:t>
            </a:r>
            <a:r>
              <a:rPr lang="en-US" dirty="0" smtClean="0"/>
              <a:t> west.  After the collision the boy has a velocity of 1.2 </a:t>
            </a:r>
            <a:r>
              <a:rPr lang="en-US" dirty="0" err="1" smtClean="0"/>
              <a:t>m/s</a:t>
            </a:r>
            <a:r>
              <a:rPr lang="en-US" dirty="0" smtClean="0"/>
              <a:t> east.</a:t>
            </a:r>
            <a:r>
              <a:rPr lang="en-US" dirty="0" smtClean="0"/>
              <a:t> What </a:t>
            </a:r>
            <a:r>
              <a:rPr lang="en-US" dirty="0" smtClean="0"/>
              <a:t>is her </a:t>
            </a:r>
            <a:r>
              <a:rPr lang="en-US" dirty="0" smtClean="0"/>
              <a:t>velocity after the collision?</a:t>
            </a:r>
          </a:p>
          <a:p>
            <a:endParaRPr lang="en-US" dirty="0" smtClean="0"/>
          </a:p>
          <a:p>
            <a:r>
              <a:rPr lang="en-US" sz="2000" dirty="0" smtClean="0"/>
              <a:t>(75kg)(+2.3m/s) + (50.0kg)(-.75m/s) = (75kg)(+1.2m/s) + (50.0kg)(V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Vf</a:t>
            </a:r>
            <a:r>
              <a:rPr lang="en-US" sz="2000" dirty="0" smtClean="0"/>
              <a:t> girl = +.90 </a:t>
            </a:r>
            <a:r>
              <a:rPr lang="en-US" sz="2000" dirty="0" err="1" smtClean="0"/>
              <a:t>m/s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110 kg stationary goalie (on ice skates) catches a 2.2 kg hockey puck traveling at +45 </a:t>
            </a:r>
            <a:r>
              <a:rPr lang="en-US" dirty="0" err="1" smtClean="0"/>
              <a:t>m/s</a:t>
            </a:r>
            <a:r>
              <a:rPr lang="en-US" dirty="0" smtClean="0"/>
              <a:t>.  At what velocity will the goalie and the hockey puck move after the collision?</a:t>
            </a:r>
          </a:p>
          <a:p>
            <a:endParaRPr lang="en-US" dirty="0" smtClean="0"/>
          </a:p>
          <a:p>
            <a:r>
              <a:rPr lang="en-US" sz="2800" dirty="0" smtClean="0"/>
              <a:t>(110kg)(0m/s) + (2.2kg)(+45m/s) = (112kg)(Vf)</a:t>
            </a:r>
          </a:p>
          <a:p>
            <a:r>
              <a:rPr lang="en-US" sz="2800" dirty="0" err="1" smtClean="0"/>
              <a:t>Vf</a:t>
            </a:r>
            <a:r>
              <a:rPr lang="en-US" sz="2800" dirty="0" smtClean="0"/>
              <a:t> = +0.88 </a:t>
            </a:r>
            <a:r>
              <a:rPr lang="en-US" sz="2800" dirty="0" err="1" smtClean="0"/>
              <a:t>m/s</a:t>
            </a:r>
            <a:endParaRPr lang="en-US" sz="2800" dirty="0" smtClean="0"/>
          </a:p>
          <a:p>
            <a:endParaRPr lang="en-US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2500 kg boulder </a:t>
            </a:r>
            <a:r>
              <a:rPr lang="en-US" smtClean="0"/>
              <a:t>falls towards </a:t>
            </a:r>
            <a:r>
              <a:rPr lang="en-US" dirty="0" smtClean="0"/>
              <a:t>earth, colliding with earth at an impact velocity of -98 </a:t>
            </a:r>
            <a:r>
              <a:rPr lang="en-US" dirty="0" err="1" smtClean="0"/>
              <a:t>m/s</a:t>
            </a:r>
            <a:r>
              <a:rPr lang="en-US" dirty="0" smtClean="0"/>
              <a:t>.  If the mass of the earth is 5.97 X 10</a:t>
            </a:r>
            <a:r>
              <a:rPr lang="en-US" baseline="30000" dirty="0" smtClean="0"/>
              <a:t>24</a:t>
            </a:r>
            <a:r>
              <a:rPr lang="en-US" dirty="0" smtClean="0"/>
              <a:t> kg, what will be the velocity of the earth and the boulder after impact?</a:t>
            </a:r>
          </a:p>
          <a:p>
            <a:endParaRPr lang="en-US" dirty="0" smtClean="0"/>
          </a:p>
          <a:p>
            <a:r>
              <a:rPr lang="en-US" sz="2000" dirty="0" smtClean="0"/>
              <a:t>(2500kg)(-98m/s) + (5.97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24</a:t>
            </a:r>
            <a:r>
              <a:rPr lang="en-US" sz="2000" dirty="0" smtClean="0"/>
              <a:t> </a:t>
            </a:r>
            <a:r>
              <a:rPr lang="en-US" sz="2000" dirty="0" smtClean="0"/>
              <a:t>kg)(0m/s) = (</a:t>
            </a:r>
            <a:r>
              <a:rPr lang="en-US" sz="2000" dirty="0" smtClean="0"/>
              <a:t>5.97 X 10</a:t>
            </a:r>
            <a:r>
              <a:rPr lang="en-US" sz="2000" baseline="30000" dirty="0" smtClean="0"/>
              <a:t>24</a:t>
            </a:r>
            <a:r>
              <a:rPr lang="en-US" sz="2000" dirty="0" smtClean="0"/>
              <a:t> </a:t>
            </a:r>
            <a:r>
              <a:rPr lang="en-US" sz="2000" dirty="0" err="1" smtClean="0"/>
              <a:t>kg)(Vf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Vf</a:t>
            </a:r>
            <a:r>
              <a:rPr lang="en-US" sz="2000" dirty="0" smtClean="0"/>
              <a:t> = -4.1 </a:t>
            </a:r>
            <a:r>
              <a:rPr lang="en-US" sz="2000" dirty="0" err="1" smtClean="0"/>
              <a:t>x</a:t>
            </a:r>
            <a:r>
              <a:rPr lang="en-US" sz="2000" dirty="0" smtClean="0"/>
              <a:t> 10</a:t>
            </a:r>
            <a:r>
              <a:rPr lang="en-US" sz="2000" baseline="30000" dirty="0" smtClean="0"/>
              <a:t>-20 </a:t>
            </a:r>
            <a:r>
              <a:rPr lang="en-US" sz="2000" dirty="0" err="1" smtClean="0"/>
              <a:t>m/s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boy (30.0 kg) stands at rest on roller skates.  He is holding a 5.5 kg cinder block.  He throws the cinder block forward, causing him to move backwards at 1.6 </a:t>
            </a:r>
            <a:r>
              <a:rPr lang="en-US" dirty="0" err="1" smtClean="0"/>
              <a:t>m/s</a:t>
            </a:r>
            <a:r>
              <a:rPr lang="en-US" dirty="0" smtClean="0"/>
              <a:t>.  What velocity did he throw the cinder block with?</a:t>
            </a:r>
          </a:p>
          <a:p>
            <a:endParaRPr lang="en-US" dirty="0" smtClean="0"/>
          </a:p>
          <a:p>
            <a:r>
              <a:rPr lang="en-US" sz="2000" dirty="0" smtClean="0"/>
              <a:t>(0kg*</a:t>
            </a:r>
            <a:r>
              <a:rPr lang="en-US" sz="2000" dirty="0" err="1" smtClean="0"/>
              <a:t>m/s</a:t>
            </a:r>
            <a:r>
              <a:rPr lang="en-US" sz="2000" dirty="0" smtClean="0"/>
              <a:t>)=(30.0kg)(-1.6m/s) + (5.5kg)(Vf)</a:t>
            </a:r>
          </a:p>
          <a:p>
            <a:r>
              <a:rPr lang="en-US" sz="2000" dirty="0" err="1" smtClean="0"/>
              <a:t>Vf</a:t>
            </a:r>
            <a:r>
              <a:rPr lang="en-US" sz="2000" dirty="0" smtClean="0"/>
              <a:t> = +8.7 </a:t>
            </a:r>
            <a:r>
              <a:rPr lang="en-US" sz="2000" dirty="0" err="1" smtClean="0"/>
              <a:t>m/s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Momentum is calculated 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u="sng" dirty="0" smtClean="0"/>
              <a:t>Impulse is any change in momentum</a:t>
            </a:r>
            <a:r>
              <a:rPr lang="en-US" dirty="0" smtClean="0"/>
              <a:t>, requires a force and time</a:t>
            </a:r>
          </a:p>
          <a:p>
            <a:r>
              <a:rPr lang="en-US" dirty="0" smtClean="0"/>
              <a:t>The greater the Force in a change of momentum, the less time it requires</a:t>
            </a:r>
          </a:p>
          <a:p>
            <a:r>
              <a:rPr lang="en-US" dirty="0" smtClean="0"/>
              <a:t>Ft =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f</a:t>
            </a:r>
            <a:r>
              <a:rPr lang="en-US" dirty="0" smtClean="0"/>
              <a:t> –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err="1" smtClean="0"/>
              <a:t>Δp</a:t>
            </a:r>
            <a:r>
              <a:rPr lang="en-US" dirty="0" smtClean="0"/>
              <a:t> = F * </a:t>
            </a:r>
            <a:r>
              <a:rPr lang="en-US" dirty="0" err="1" smtClean="0"/>
              <a:t>Δt</a:t>
            </a:r>
            <a:endParaRPr lang="en-US" dirty="0" smtClean="0"/>
          </a:p>
          <a:p>
            <a:r>
              <a:rPr lang="en-US" dirty="0" err="1" smtClean="0"/>
              <a:t>Δp</a:t>
            </a:r>
            <a:r>
              <a:rPr lang="en-US" dirty="0" smtClean="0"/>
              <a:t> =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f</a:t>
            </a:r>
            <a:r>
              <a:rPr lang="en-US" dirty="0" smtClean="0"/>
              <a:t> – </a:t>
            </a:r>
            <a:r>
              <a:rPr lang="en-US" dirty="0" err="1" smtClean="0"/>
              <a:t>mv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endParaRPr lang="en-US" dirty="0" smtClean="0"/>
          </a:p>
          <a:p>
            <a:endParaRPr lang="en-US" baseline="-250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objects come into contact with each other, the </a:t>
            </a:r>
            <a:r>
              <a:rPr lang="en-US" u="sng" dirty="0" smtClean="0"/>
              <a:t>total momentum </a:t>
            </a:r>
            <a:r>
              <a:rPr lang="en-US" dirty="0" smtClean="0"/>
              <a:t>of both objects before the collision must be equal to </a:t>
            </a:r>
            <a:r>
              <a:rPr lang="en-US" u="sng" dirty="0" smtClean="0"/>
              <a:t>total momentum </a:t>
            </a:r>
            <a:r>
              <a:rPr lang="en-US" dirty="0" smtClean="0"/>
              <a:t>of both objects after collision!</a:t>
            </a:r>
          </a:p>
          <a:p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baseline="-25000" dirty="0" err="1" smtClean="0"/>
              <a:t>before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after</a:t>
            </a:r>
            <a:r>
              <a:rPr lang="en-US" baseline="-25000" dirty="0" smtClean="0"/>
              <a:t>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dirty="0" smtClean="0"/>
              <a:t> = momentum)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on Surface of earth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Basketball and Tennis Ball</a:t>
            </a:r>
            <a:endParaRPr lang="en-US" dirty="0" smtClean="0"/>
          </a:p>
          <a:p>
            <a:r>
              <a:rPr lang="en-US" dirty="0" smtClean="0"/>
              <a:t>Two people on rollerblades pushing off each other.</a:t>
            </a:r>
          </a:p>
          <a:p>
            <a:endParaRPr lang="en-US" dirty="0" smtClean="0"/>
          </a:p>
          <a:p>
            <a:r>
              <a:rPr lang="en-US" dirty="0" smtClean="0"/>
              <a:t>Newton’s Cradle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838" y="4100159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of the objects loses momentum in collision, the other objects will gain the same amount of momentum that was lost!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Before Collision:  Car A has a momentum of 5 </a:t>
            </a:r>
            <a:r>
              <a:rPr lang="en-US" dirty="0" err="1" smtClean="0"/>
              <a:t>kg</a:t>
            </a:r>
            <a:r>
              <a:rPr lang="en-US" baseline="30000" dirty="0" err="1" smtClean="0"/>
              <a:t>.</a:t>
            </a:r>
            <a:r>
              <a:rPr lang="en-US" dirty="0" err="1" smtClean="0"/>
              <a:t>m/s</a:t>
            </a:r>
            <a:r>
              <a:rPr lang="en-US" dirty="0" smtClean="0"/>
              <a:t>, Car B has a momentum of 10 </a:t>
            </a:r>
            <a:r>
              <a:rPr lang="en-US" dirty="0" err="1" smtClean="0"/>
              <a:t>kg</a:t>
            </a:r>
            <a:r>
              <a:rPr lang="en-US" baseline="30000" dirty="0" err="1" smtClean="0"/>
              <a:t>.</a:t>
            </a:r>
            <a:r>
              <a:rPr lang="en-US" dirty="0" err="1" smtClean="0"/>
              <a:t>m/s</a:t>
            </a:r>
            <a:r>
              <a:rPr lang="en-US" dirty="0" smtClean="0"/>
              <a:t>.  After the collision, Car A has a momentum of 12 </a:t>
            </a:r>
            <a:r>
              <a:rPr lang="en-US" dirty="0" err="1" smtClean="0"/>
              <a:t>kg</a:t>
            </a:r>
            <a:r>
              <a:rPr lang="en-US" baseline="30000" dirty="0" err="1" smtClean="0"/>
              <a:t>.</a:t>
            </a:r>
            <a:r>
              <a:rPr lang="en-US" dirty="0" err="1" smtClean="0"/>
              <a:t>m/s</a:t>
            </a:r>
            <a:r>
              <a:rPr lang="en-US" dirty="0" smtClean="0"/>
              <a:t>, what is the momentum of Car 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0537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1i</a:t>
            </a:r>
            <a:r>
              <a:rPr lang="en-US" dirty="0" smtClean="0"/>
              <a:t> +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2i</a:t>
            </a:r>
            <a:r>
              <a:rPr lang="en-US" dirty="0" smtClean="0"/>
              <a:t> = 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1f</a:t>
            </a:r>
            <a:r>
              <a:rPr lang="en-US" dirty="0" smtClean="0"/>
              <a:t> +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2f</a:t>
            </a:r>
          </a:p>
          <a:p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mass of 1</a:t>
            </a:r>
            <a:r>
              <a:rPr lang="en-US" baseline="30000" dirty="0" smtClean="0"/>
              <a:t>st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mass of 2</a:t>
            </a:r>
            <a:r>
              <a:rPr lang="en-US" baseline="30000" dirty="0" smtClean="0"/>
              <a:t>nd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1i </a:t>
            </a:r>
            <a:r>
              <a:rPr lang="en-US" dirty="0" smtClean="0"/>
              <a:t>= initial velocity of 1</a:t>
            </a:r>
            <a:r>
              <a:rPr lang="en-US" baseline="30000" dirty="0" smtClean="0"/>
              <a:t>st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2i</a:t>
            </a:r>
            <a:r>
              <a:rPr lang="en-US" dirty="0" smtClean="0"/>
              <a:t> = initial velocity of 2</a:t>
            </a:r>
            <a:r>
              <a:rPr lang="en-US" baseline="30000" dirty="0" smtClean="0"/>
              <a:t>nd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1f</a:t>
            </a:r>
            <a:r>
              <a:rPr lang="en-US" dirty="0" smtClean="0"/>
              <a:t> = final velocity of 1</a:t>
            </a:r>
            <a:r>
              <a:rPr lang="en-US" baseline="30000" dirty="0" smtClean="0"/>
              <a:t>st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2f</a:t>
            </a:r>
            <a:r>
              <a:rPr lang="en-US" dirty="0" smtClean="0"/>
              <a:t> = final velocity of 2</a:t>
            </a:r>
            <a:r>
              <a:rPr lang="en-US" baseline="30000" dirty="0" smtClean="0"/>
              <a:t>nd</a:t>
            </a:r>
            <a:r>
              <a:rPr lang="en-US" dirty="0" smtClean="0"/>
              <a:t> object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7584"/>
          </a:xfrm>
        </p:spPr>
        <p:txBody>
          <a:bodyPr/>
          <a:lstStyle/>
          <a:p>
            <a:r>
              <a:rPr lang="en-US" dirty="0" smtClean="0"/>
              <a:t>When objects collide, there are 3 possible outcomes.</a:t>
            </a:r>
          </a:p>
          <a:p>
            <a:pPr lvl="1"/>
            <a:r>
              <a:rPr lang="en-US" dirty="0" smtClean="0"/>
              <a:t>Objects hit and stick together (inelastic collision)</a:t>
            </a:r>
          </a:p>
          <a:p>
            <a:pPr lvl="1"/>
            <a:r>
              <a:rPr lang="en-US" dirty="0" smtClean="0"/>
              <a:t>Objects hit and bounce off (elastic collision)</a:t>
            </a:r>
          </a:p>
          <a:p>
            <a:pPr lvl="1"/>
            <a:r>
              <a:rPr lang="en-US" dirty="0" smtClean="0"/>
              <a:t>1 object splits in 2 (separation)</a:t>
            </a:r>
            <a:endParaRPr lang="en-US" dirty="0"/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4284663"/>
            <a:ext cx="3492500" cy="2324100"/>
          </a:xfrm>
          <a:prstGeom prst="rect">
            <a:avLst/>
          </a:prstGeom>
        </p:spPr>
      </p:pic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00" y="4221163"/>
            <a:ext cx="34036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Object hit and stick together</a:t>
            </a:r>
          </a:p>
          <a:p>
            <a:r>
              <a:rPr lang="en-US" dirty="0" smtClean="0"/>
              <a:t>2 objects before</a:t>
            </a:r>
          </a:p>
          <a:p>
            <a:r>
              <a:rPr lang="en-US" dirty="0" smtClean="0"/>
              <a:t>1 object after</a:t>
            </a:r>
          </a:p>
          <a:p>
            <a:r>
              <a:rPr lang="en-US" dirty="0" smtClean="0"/>
              <a:t>Final mass = (m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Same final </a:t>
            </a:r>
            <a:r>
              <a:rPr lang="en-US" dirty="0" err="1" smtClean="0"/>
              <a:t>v</a:t>
            </a:r>
            <a:r>
              <a:rPr lang="en-US" dirty="0" smtClean="0"/>
              <a:t> for each</a:t>
            </a:r>
            <a:endParaRPr lang="en-US" dirty="0"/>
          </a:p>
        </p:txBody>
      </p:sp>
      <p:pic>
        <p:nvPicPr>
          <p:cNvPr id="5" name="smart car crash.mp4">
            <a:hlinkClick r:id="" action="ppaction://media"/>
          </p:cNvPr>
          <p:cNvPicPr/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Objects hit and bounce off each other</a:t>
            </a:r>
          </a:p>
          <a:p>
            <a:r>
              <a:rPr lang="en-US" dirty="0" smtClean="0"/>
              <a:t>2 objects before</a:t>
            </a:r>
          </a:p>
          <a:p>
            <a:r>
              <a:rPr lang="en-US" dirty="0" smtClean="0"/>
              <a:t>2 objects after</a:t>
            </a:r>
          </a:p>
          <a:p>
            <a:r>
              <a:rPr lang="en-US" dirty="0" smtClean="0"/>
              <a:t>Each velocity has a different value</a:t>
            </a:r>
            <a:endParaRPr lang="en-US" dirty="0"/>
          </a:p>
        </p:txBody>
      </p:sp>
      <p:pic>
        <p:nvPicPr>
          <p:cNvPr id="5" name="pool ball collisions.mp4">
            <a:hlinkClick r:id="" action="ppaction://media"/>
          </p:cNvPr>
          <p:cNvPicPr/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23732</TotalTime>
  <Words>808</Words>
  <Application>Microsoft Macintosh PowerPoint</Application>
  <PresentationFormat>On-screen Show (4:3)</PresentationFormat>
  <Paragraphs>83</Paragraphs>
  <Slides>15</Slides>
  <Notes>0</Notes>
  <HiddenSlides>0</HiddenSlides>
  <MMClips>4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Conservation of Momentum</vt:lpstr>
      <vt:lpstr>What We Know</vt:lpstr>
      <vt:lpstr>Conservation of Momentum</vt:lpstr>
      <vt:lpstr>Examples of Conservation</vt:lpstr>
      <vt:lpstr>Conservation of Momentum</vt:lpstr>
      <vt:lpstr>Conservation of Momentum</vt:lpstr>
      <vt:lpstr>Collision Types</vt:lpstr>
      <vt:lpstr>Inelastic Collision</vt:lpstr>
      <vt:lpstr>Elastic Collision</vt:lpstr>
      <vt:lpstr>Separation</vt:lpstr>
      <vt:lpstr>Problem Solving Steps</vt:lpstr>
      <vt:lpstr>Practice Problem #1</vt:lpstr>
      <vt:lpstr>Practice Problem #2</vt:lpstr>
      <vt:lpstr>Practice #3</vt:lpstr>
      <vt:lpstr>Practice #4</vt:lpstr>
    </vt:vector>
  </TitlesOfParts>
  <Company>MCHS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Momentum</dc:title>
  <dc:creator>Bradley Dorick</dc:creator>
  <cp:lastModifiedBy>Bradley Dorick</cp:lastModifiedBy>
  <cp:revision>15</cp:revision>
  <cp:lastPrinted>2014-03-06T13:56:44Z</cp:lastPrinted>
  <dcterms:created xsi:type="dcterms:W3CDTF">2014-02-28T16:58:28Z</dcterms:created>
  <dcterms:modified xsi:type="dcterms:W3CDTF">2014-03-10T15:33:00Z</dcterms:modified>
</cp:coreProperties>
</file>